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71" r:id="rId3"/>
    <p:sldId id="267" r:id="rId4"/>
    <p:sldId id="268" r:id="rId5"/>
    <p:sldId id="258" r:id="rId6"/>
    <p:sldId id="259" r:id="rId7"/>
    <p:sldId id="260" r:id="rId8"/>
    <p:sldId id="261" r:id="rId9"/>
    <p:sldId id="262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63" r:id="rId18"/>
    <p:sldId id="264" r:id="rId19"/>
    <p:sldId id="26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84" y="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21558B-A47E-429C-A514-E0243E55E783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DCC53-6299-4F7A-B69F-793905FFF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528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F0C781EF-5AC1-44B0-9582-72C0C57408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BA79856C-337F-480D-A059-CE681C199A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等线" panose="02010600030101010101" pitchFamily="2" charset="-122"/>
            </a:endParaRPr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4285925D-11FC-4C2F-9065-CCD6A2CD9A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BC548921-CF8E-46FC-BFC5-E122D0784D49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74B6-CA97-4EA9-8A63-D2FE24067AAB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5E7D-709F-4584-B5CD-B5F493F745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74B6-CA97-4EA9-8A63-D2FE24067AAB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5E7D-709F-4584-B5CD-B5F493F745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74B6-CA97-4EA9-8A63-D2FE24067AAB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5E7D-709F-4584-B5CD-B5F493F745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74B6-CA97-4EA9-8A63-D2FE24067AAB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5E7D-709F-4584-B5CD-B5F493F745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74B6-CA97-4EA9-8A63-D2FE24067AAB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5E7D-709F-4584-B5CD-B5F493F745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74B6-CA97-4EA9-8A63-D2FE24067AAB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5E7D-709F-4584-B5CD-B5F493F745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74B6-CA97-4EA9-8A63-D2FE24067AAB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5E7D-709F-4584-B5CD-B5F493F745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74B6-CA97-4EA9-8A63-D2FE24067AAB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5E7D-709F-4584-B5CD-B5F493F745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74B6-CA97-4EA9-8A63-D2FE24067AAB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5E7D-709F-4584-B5CD-B5F493F745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74B6-CA97-4EA9-8A63-D2FE24067AAB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5E7D-709F-4584-B5CD-B5F493F745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74B6-CA97-4EA9-8A63-D2FE24067AAB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5E7D-709F-4584-B5CD-B5F493F745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774B6-CA97-4EA9-8A63-D2FE24067AAB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A5E7D-709F-4584-B5CD-B5F493F745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82EDB6F9-DD20-437B-909E-D1C0385D7FA7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555875" y="1341438"/>
            <a:ext cx="5972175" cy="3816350"/>
          </a:xfrm>
        </p:spPr>
        <p:txBody>
          <a:bodyPr/>
          <a:lstStyle/>
          <a:p>
            <a:pPr algn="ctr" eaLnBrk="1" hangingPunct="1"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加略山世界宣教会</a:t>
            </a:r>
            <a:br>
              <a:rPr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ja-JP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广东话聚会</a:t>
            </a:r>
            <a:br>
              <a:rPr lang="en-US" altLang="ja-JP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ja-JP" sz="3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Calvary Outreach Mission USA</a:t>
            </a:r>
            <a:br>
              <a:rPr lang="en-US" altLang="ja-JP" sz="3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ja-JP" sz="3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Cantonese Meeting</a:t>
            </a:r>
            <a:endParaRPr lang="zh-CN" altLang="en-US" sz="3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7D69350C-9CB9-405B-AACE-9F9AA4597440}"/>
              </a:ext>
            </a:extLst>
          </p:cNvPr>
          <p:cNvSpPr>
            <a:spLocks noChangeArrowheads="1"/>
          </p:cNvSpPr>
          <p:nvPr>
            <p:ph type="subTitle" idx="4294967295"/>
          </p:nvPr>
        </p:nvSpPr>
        <p:spPr>
          <a:xfrm>
            <a:off x="3492500" y="4941888"/>
            <a:ext cx="4240213" cy="790575"/>
          </a:xfrm>
        </p:spPr>
        <p:txBody>
          <a:bodyPr anchor="ctr"/>
          <a:lstStyle/>
          <a:p>
            <a:pPr marL="0" indent="0" algn="ctr" eaLnBrk="1" hangingPunct="1">
              <a:buFontTx/>
              <a:buNone/>
            </a:pPr>
            <a:r>
              <a:rPr lang="en-US" altLang="zh-CN" dirty="0"/>
              <a:t>4/24/2022  11:00AM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C376F69E-E267-4FCC-BEE2-B124619A7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588"/>
            <a:ext cx="2408237" cy="681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302337-1E44-4485-B3BC-8510C400E4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241" y="0"/>
            <a:ext cx="52875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331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D66F8ACC-4BB4-46AC-ADF3-BC9199A331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241" y="0"/>
            <a:ext cx="52875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895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64141846-1565-4920-BF7B-E82FABBF7C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241" y="0"/>
            <a:ext cx="52875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683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C8EE6133-DDD2-4E3F-8BF8-A62B663205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241" y="0"/>
            <a:ext cx="52875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008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D1CA7E-EA65-42E6-B0A4-0FEBCD1EA1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241" y="0"/>
            <a:ext cx="52875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733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4E74C0C1-88E7-4087-B268-AAA11B3E4F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241" y="0"/>
            <a:ext cx="52875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254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201DA4F4-2D57-460C-A907-120D299D3D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241" y="0"/>
            <a:ext cx="52875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263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 Tim 1-15 Chinese 72dp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 Timothy 2 4-6 Chinese-01 W Red Blackground 72dp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G_69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22693"/>
            <a:ext cx="9143998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384720" y="-2407841"/>
            <a:ext cx="4374557" cy="9144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55756" y="-2236808"/>
            <a:ext cx="4374128" cy="880235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-22690"/>
            <a:ext cx="6406863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4459073" y="-1032053"/>
            <a:ext cx="3742610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6118" y="735106"/>
            <a:ext cx="7540322" cy="2928470"/>
          </a:xfrm>
        </p:spPr>
        <p:txBody>
          <a:bodyPr anchor="b">
            <a:normAutofit/>
          </a:bodyPr>
          <a:lstStyle/>
          <a:p>
            <a:pPr algn="l"/>
            <a:r>
              <a:rPr lang="en-US" sz="4200" dirty="0" err="1">
                <a:solidFill>
                  <a:srgbClr val="FFFFFF"/>
                </a:solidFill>
              </a:rPr>
              <a:t>信徒个人宣道的</a:t>
            </a:r>
            <a:br>
              <a:rPr lang="en-US" sz="4200" dirty="0">
                <a:solidFill>
                  <a:srgbClr val="FFFFFF"/>
                </a:solidFill>
              </a:rPr>
            </a:br>
            <a:r>
              <a:rPr lang="en-US" sz="4200" dirty="0" err="1">
                <a:solidFill>
                  <a:srgbClr val="FFFFFF"/>
                </a:solidFill>
              </a:rPr>
              <a:t>五项基本要素（三）祷告</a:t>
            </a:r>
            <a:br>
              <a:rPr lang="en-US" sz="4200" dirty="0">
                <a:solidFill>
                  <a:srgbClr val="FFFFFF"/>
                </a:solidFill>
              </a:rPr>
            </a:br>
            <a:endParaRPr lang="en-US" sz="4200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3011" y="4870824"/>
            <a:ext cx="7504463" cy="1458258"/>
          </a:xfrm>
        </p:spPr>
        <p:txBody>
          <a:bodyPr anchor="ctr">
            <a:normAutofit/>
          </a:bodyPr>
          <a:lstStyle/>
          <a:p>
            <a:pPr algn="l"/>
            <a:r>
              <a:rPr lang="en-US" altLang="ja-JP" dirty="0"/>
              <a:t>4-24-2022 </a:t>
            </a:r>
            <a:r>
              <a:rPr lang="ja-JP" altLang="en-US" dirty="0"/>
              <a:t>万长老证道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35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picture containing calendar&#10;&#10;Description automatically generated">
            <a:extLst>
              <a:ext uri="{FF2B5EF4-FFF2-40B4-BE49-F238E27FC236}">
                <a16:creationId xmlns:a16="http://schemas.microsoft.com/office/drawing/2014/main" id="{604028D1-1A3A-44CB-BFCD-CD1EE37AC1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014" y="0"/>
            <a:ext cx="5277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663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Diagram, schematic&#10;&#10;Description automatically generated">
            <a:extLst>
              <a:ext uri="{FF2B5EF4-FFF2-40B4-BE49-F238E27FC236}">
                <a16:creationId xmlns:a16="http://schemas.microsoft.com/office/drawing/2014/main" id="{8CE1D8C9-2698-479C-BA81-8CDE89D603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241" y="0"/>
            <a:ext cx="52875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01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77F710BB-FD79-4AE7-84E1-20242CF80A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241" y="0"/>
            <a:ext cx="528751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53CE6ED7-6D82-41D7-A71E-60A609C794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241" y="0"/>
            <a:ext cx="528751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D67A0E81-2DA0-4F1E-A236-16E6634140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241" y="0"/>
            <a:ext cx="528751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7DE010CF-9744-4485-8C57-EC600097B7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241" y="0"/>
            <a:ext cx="528751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E588B0C7-7F20-4B04-B262-F645819105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241" y="0"/>
            <a:ext cx="5287518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39</Words>
  <Application>Microsoft Office PowerPoint</Application>
  <PresentationFormat>On-screen Show (4:3)</PresentationFormat>
  <Paragraphs>5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加略山世界宣教会 广东话聚会 Calvary Outreach Mission USA Cantonese Meeting</vt:lpstr>
      <vt:lpstr>信徒个人宣道的 五项基本要素（三）祷告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信徒个人宣道的 五项基本要素（三）祷告 </dc:title>
  <dc:creator>Christopher Chui</dc:creator>
  <cp:lastModifiedBy>Christopher Chui</cp:lastModifiedBy>
  <cp:revision>4</cp:revision>
  <dcterms:created xsi:type="dcterms:W3CDTF">2022-04-20T13:50:21Z</dcterms:created>
  <dcterms:modified xsi:type="dcterms:W3CDTF">2022-04-20T14:09:22Z</dcterms:modified>
</cp:coreProperties>
</file>